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703" y="232916"/>
            <a:ext cx="9802593" cy="639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11110" l="17658" r="33304" t="25796"/>
          <a:stretch/>
        </p:blipFill>
        <p:spPr>
          <a:xfrm>
            <a:off x="2813539" y="738554"/>
            <a:ext cx="6901962" cy="499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13287" l="17307" r="33392" t="22844"/>
          <a:stretch/>
        </p:blipFill>
        <p:spPr>
          <a:xfrm>
            <a:off x="2795952" y="800099"/>
            <a:ext cx="7288824" cy="531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11732" l="16346" r="32780" t="24397"/>
          <a:stretch/>
        </p:blipFill>
        <p:spPr>
          <a:xfrm>
            <a:off x="2171701" y="855255"/>
            <a:ext cx="7429500" cy="524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8935" l="16958" r="33478" t="23466"/>
          <a:stretch/>
        </p:blipFill>
        <p:spPr>
          <a:xfrm>
            <a:off x="2514599" y="754184"/>
            <a:ext cx="7016261" cy="538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17949" l="15122" r="31729" t="21912"/>
          <a:stretch/>
        </p:blipFill>
        <p:spPr>
          <a:xfrm>
            <a:off x="1863968" y="747345"/>
            <a:ext cx="8097717" cy="515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14840" l="14336" r="31380" t="24242"/>
          <a:stretch/>
        </p:blipFill>
        <p:spPr>
          <a:xfrm>
            <a:off x="2426676" y="908653"/>
            <a:ext cx="7614139" cy="480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14374" l="17395" r="32692" t="24709"/>
          <a:stretch/>
        </p:blipFill>
        <p:spPr>
          <a:xfrm>
            <a:off x="2892669" y="1069274"/>
            <a:ext cx="6651850" cy="456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22454" l="16958" r="33217" t="20513"/>
          <a:stretch/>
        </p:blipFill>
        <p:spPr>
          <a:xfrm>
            <a:off x="2426677" y="1107830"/>
            <a:ext cx="7253654" cy="467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6550" l="15822" r="33129" t="20823"/>
          <a:stretch/>
        </p:blipFill>
        <p:spPr>
          <a:xfrm>
            <a:off x="2417883" y="967154"/>
            <a:ext cx="7165731" cy="494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14375" l="15996" r="31994" t="23776"/>
          <a:stretch/>
        </p:blipFill>
        <p:spPr>
          <a:xfrm>
            <a:off x="2620107" y="1019908"/>
            <a:ext cx="7042639" cy="47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10801" l="17308" r="32954" t="25641"/>
          <a:stretch/>
        </p:blipFill>
        <p:spPr>
          <a:xfrm>
            <a:off x="2708030" y="1035761"/>
            <a:ext cx="6497516" cy="467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9400" l="17221" r="33217" t="24397"/>
          <a:stretch/>
        </p:blipFill>
        <p:spPr>
          <a:xfrm>
            <a:off x="2822330" y="808892"/>
            <a:ext cx="6664569" cy="500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